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</p:sldIdLst>
  <p:sldSz cx="21442363" cy="15360650"/>
  <p:notesSz cx="6858000" cy="9144000"/>
  <p:defaultTextStyle>
    <a:defPPr>
      <a:defRPr lang="en-US"/>
    </a:defPPr>
    <a:lvl1pPr marL="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1pPr>
    <a:lvl2pPr marL="883226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2pPr>
    <a:lvl3pPr marL="176645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3pPr>
    <a:lvl4pPr marL="264967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4pPr>
    <a:lvl5pPr marL="3532904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5pPr>
    <a:lvl6pPr marL="4416130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6pPr>
    <a:lvl7pPr marL="5299355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7pPr>
    <a:lvl8pPr marL="6182581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8pPr>
    <a:lvl9pPr marL="7065808" algn="l" defTabSz="1766451" rtl="0" eaLnBrk="1" latinLnBrk="0" hangingPunct="1">
      <a:defRPr sz="34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88B8"/>
    <a:srgbClr val="29A329"/>
    <a:srgbClr val="33CC33"/>
    <a:srgbClr val="FF6600"/>
    <a:srgbClr val="54D454"/>
    <a:srgbClr val="66FF33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1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177" y="2513885"/>
            <a:ext cx="18226009" cy="5347782"/>
          </a:xfrm>
        </p:spPr>
        <p:txBody>
          <a:bodyPr anchor="b"/>
          <a:lstStyle>
            <a:lvl1pPr algn="ctr">
              <a:defRPr sz="134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0296" y="8067898"/>
            <a:ext cx="16081772" cy="3708600"/>
          </a:xfrm>
        </p:spPr>
        <p:txBody>
          <a:bodyPr/>
          <a:lstStyle>
            <a:lvl1pPr marL="0" indent="0" algn="ctr">
              <a:buNone/>
              <a:defRPr sz="5376"/>
            </a:lvl1pPr>
            <a:lvl2pPr marL="1024037" indent="0" algn="ctr">
              <a:buNone/>
              <a:defRPr sz="4480"/>
            </a:lvl2pPr>
            <a:lvl3pPr marL="2048073" indent="0" algn="ctr">
              <a:buNone/>
              <a:defRPr sz="4032"/>
            </a:lvl3pPr>
            <a:lvl4pPr marL="3072110" indent="0" algn="ctr">
              <a:buNone/>
              <a:defRPr sz="3584"/>
            </a:lvl4pPr>
            <a:lvl5pPr marL="4096146" indent="0" algn="ctr">
              <a:buNone/>
              <a:defRPr sz="3584"/>
            </a:lvl5pPr>
            <a:lvl6pPr marL="5120183" indent="0" algn="ctr">
              <a:buNone/>
              <a:defRPr sz="3584"/>
            </a:lvl6pPr>
            <a:lvl7pPr marL="6144219" indent="0" algn="ctr">
              <a:buNone/>
              <a:defRPr sz="3584"/>
            </a:lvl7pPr>
            <a:lvl8pPr marL="7168256" indent="0" algn="ctr">
              <a:buNone/>
              <a:defRPr sz="3584"/>
            </a:lvl8pPr>
            <a:lvl9pPr marL="8192292" indent="0" algn="ctr">
              <a:buNone/>
              <a:defRPr sz="358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44692" y="817812"/>
            <a:ext cx="4623510" cy="130174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4164" y="817812"/>
            <a:ext cx="13602499" cy="130174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8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4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996" y="3829500"/>
            <a:ext cx="18494038" cy="6389603"/>
          </a:xfrm>
        </p:spPr>
        <p:txBody>
          <a:bodyPr anchor="b"/>
          <a:lstStyle>
            <a:lvl1pPr>
              <a:defRPr sz="134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2996" y="10279551"/>
            <a:ext cx="18494038" cy="3360141"/>
          </a:xfrm>
        </p:spPr>
        <p:txBody>
          <a:bodyPr/>
          <a:lstStyle>
            <a:lvl1pPr marL="0" indent="0">
              <a:buNone/>
              <a:defRPr sz="5376">
                <a:solidFill>
                  <a:schemeClr val="tx1"/>
                </a:solidFill>
              </a:defRPr>
            </a:lvl1pPr>
            <a:lvl2pPr marL="1024037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2pPr>
            <a:lvl3pPr marL="2048073" indent="0">
              <a:buNone/>
              <a:defRPr sz="4032">
                <a:solidFill>
                  <a:schemeClr val="tx1">
                    <a:tint val="75000"/>
                  </a:schemeClr>
                </a:solidFill>
              </a:defRPr>
            </a:lvl3pPr>
            <a:lvl4pPr marL="3072110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4pPr>
            <a:lvl5pPr marL="409614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5pPr>
            <a:lvl6pPr marL="5120183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6pPr>
            <a:lvl7pPr marL="6144219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7pPr>
            <a:lvl8pPr marL="7168256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8pPr>
            <a:lvl9pPr marL="8192292" indent="0">
              <a:buNone/>
              <a:defRPr sz="35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42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163" y="4089062"/>
            <a:ext cx="9113004" cy="9746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5196" y="4089062"/>
            <a:ext cx="9113004" cy="9746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817816"/>
            <a:ext cx="18494038" cy="2969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6958" y="3765494"/>
            <a:ext cx="9071123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958" y="5610904"/>
            <a:ext cx="9071123" cy="8252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55198" y="3765494"/>
            <a:ext cx="9115797" cy="1845410"/>
          </a:xfrm>
        </p:spPr>
        <p:txBody>
          <a:bodyPr anchor="b"/>
          <a:lstStyle>
            <a:lvl1pPr marL="0" indent="0">
              <a:buNone/>
              <a:defRPr sz="5376" b="1"/>
            </a:lvl1pPr>
            <a:lvl2pPr marL="1024037" indent="0">
              <a:buNone/>
              <a:defRPr sz="4480" b="1"/>
            </a:lvl2pPr>
            <a:lvl3pPr marL="2048073" indent="0">
              <a:buNone/>
              <a:defRPr sz="4032" b="1"/>
            </a:lvl3pPr>
            <a:lvl4pPr marL="3072110" indent="0">
              <a:buNone/>
              <a:defRPr sz="3584" b="1"/>
            </a:lvl4pPr>
            <a:lvl5pPr marL="4096146" indent="0">
              <a:buNone/>
              <a:defRPr sz="3584" b="1"/>
            </a:lvl5pPr>
            <a:lvl6pPr marL="5120183" indent="0">
              <a:buNone/>
              <a:defRPr sz="3584" b="1"/>
            </a:lvl6pPr>
            <a:lvl7pPr marL="6144219" indent="0">
              <a:buNone/>
              <a:defRPr sz="3584" b="1"/>
            </a:lvl7pPr>
            <a:lvl8pPr marL="7168256" indent="0">
              <a:buNone/>
              <a:defRPr sz="3584" b="1"/>
            </a:lvl8pPr>
            <a:lvl9pPr marL="8192292" indent="0">
              <a:buNone/>
              <a:defRPr sz="35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55198" y="5610904"/>
            <a:ext cx="9115797" cy="8252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2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5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5797" y="2211653"/>
            <a:ext cx="10855196" cy="10916017"/>
          </a:xfrm>
        </p:spPr>
        <p:txBody>
          <a:bodyPr/>
          <a:lstStyle>
            <a:lvl1pPr>
              <a:defRPr sz="7167"/>
            </a:lvl1pPr>
            <a:lvl2pPr>
              <a:defRPr sz="6271"/>
            </a:lvl2pPr>
            <a:lvl3pPr>
              <a:defRPr sz="5376"/>
            </a:lvl3pPr>
            <a:lvl4pPr>
              <a:defRPr sz="4480"/>
            </a:lvl4pPr>
            <a:lvl5pPr>
              <a:defRPr sz="4480"/>
            </a:lvl5pPr>
            <a:lvl6pPr>
              <a:defRPr sz="4480"/>
            </a:lvl6pPr>
            <a:lvl7pPr>
              <a:defRPr sz="4480"/>
            </a:lvl7pPr>
            <a:lvl8pPr>
              <a:defRPr sz="4480"/>
            </a:lvl8pPr>
            <a:lvl9pPr>
              <a:defRPr sz="44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6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6955" y="1024043"/>
            <a:ext cx="6915720" cy="3584152"/>
          </a:xfrm>
        </p:spPr>
        <p:txBody>
          <a:bodyPr anchor="b"/>
          <a:lstStyle>
            <a:lvl1pPr>
              <a:defRPr sz="71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5797" y="2211653"/>
            <a:ext cx="10855196" cy="10916017"/>
          </a:xfrm>
        </p:spPr>
        <p:txBody>
          <a:bodyPr anchor="t"/>
          <a:lstStyle>
            <a:lvl1pPr marL="0" indent="0">
              <a:buNone/>
              <a:defRPr sz="7167"/>
            </a:lvl1pPr>
            <a:lvl2pPr marL="1024037" indent="0">
              <a:buNone/>
              <a:defRPr sz="6271"/>
            </a:lvl2pPr>
            <a:lvl3pPr marL="2048073" indent="0">
              <a:buNone/>
              <a:defRPr sz="5376"/>
            </a:lvl3pPr>
            <a:lvl4pPr marL="3072110" indent="0">
              <a:buNone/>
              <a:defRPr sz="4480"/>
            </a:lvl4pPr>
            <a:lvl5pPr marL="4096146" indent="0">
              <a:buNone/>
              <a:defRPr sz="4480"/>
            </a:lvl5pPr>
            <a:lvl6pPr marL="5120183" indent="0">
              <a:buNone/>
              <a:defRPr sz="4480"/>
            </a:lvl6pPr>
            <a:lvl7pPr marL="6144219" indent="0">
              <a:buNone/>
              <a:defRPr sz="4480"/>
            </a:lvl7pPr>
            <a:lvl8pPr marL="7168256" indent="0">
              <a:buNone/>
              <a:defRPr sz="4480"/>
            </a:lvl8pPr>
            <a:lvl9pPr marL="8192292" indent="0">
              <a:buNone/>
              <a:defRPr sz="44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6955" y="4608195"/>
            <a:ext cx="6915720" cy="8537251"/>
          </a:xfrm>
        </p:spPr>
        <p:txBody>
          <a:bodyPr/>
          <a:lstStyle>
            <a:lvl1pPr marL="0" indent="0">
              <a:buNone/>
              <a:defRPr sz="3584"/>
            </a:lvl1pPr>
            <a:lvl2pPr marL="1024037" indent="0">
              <a:buNone/>
              <a:defRPr sz="3136"/>
            </a:lvl2pPr>
            <a:lvl3pPr marL="2048073" indent="0">
              <a:buNone/>
              <a:defRPr sz="2688"/>
            </a:lvl3pPr>
            <a:lvl4pPr marL="3072110" indent="0">
              <a:buNone/>
              <a:defRPr sz="2240"/>
            </a:lvl4pPr>
            <a:lvl5pPr marL="4096146" indent="0">
              <a:buNone/>
              <a:defRPr sz="2240"/>
            </a:lvl5pPr>
            <a:lvl6pPr marL="5120183" indent="0">
              <a:buNone/>
              <a:defRPr sz="2240"/>
            </a:lvl6pPr>
            <a:lvl7pPr marL="6144219" indent="0">
              <a:buNone/>
              <a:defRPr sz="2240"/>
            </a:lvl7pPr>
            <a:lvl8pPr marL="7168256" indent="0">
              <a:buNone/>
              <a:defRPr sz="2240"/>
            </a:lvl8pPr>
            <a:lvl9pPr marL="8192292" indent="0">
              <a:buNone/>
              <a:defRPr sz="2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8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4163" y="817816"/>
            <a:ext cx="18494038" cy="2969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4163" y="4089062"/>
            <a:ext cx="18494038" cy="974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4162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36937-EAA9-45F5-BFDC-3AB1C666CB91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02783" y="14237050"/>
            <a:ext cx="7236798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43669" y="14237050"/>
            <a:ext cx="4824532" cy="817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5A771-EAFD-4CDF-96BA-24E71E170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0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48073" rtl="0" eaLnBrk="1" latinLnBrk="0" hangingPunct="1">
        <a:lnSpc>
          <a:spcPct val="90000"/>
        </a:lnSpc>
        <a:spcBef>
          <a:spcPct val="0"/>
        </a:spcBef>
        <a:buNone/>
        <a:defRPr sz="98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2018" indent="-512018" algn="l" defTabSz="2048073" rtl="0" eaLnBrk="1" latinLnBrk="0" hangingPunct="1">
        <a:lnSpc>
          <a:spcPct val="90000"/>
        </a:lnSpc>
        <a:spcBef>
          <a:spcPts val="2240"/>
        </a:spcBef>
        <a:buFont typeface="Arial" panose="020B0604020202020204" pitchFamily="34" charset="0"/>
        <a:buChar char="•"/>
        <a:defRPr sz="6271" kern="1200">
          <a:solidFill>
            <a:schemeClr val="tx1"/>
          </a:solidFill>
          <a:latin typeface="+mn-lt"/>
          <a:ea typeface="+mn-ea"/>
          <a:cs typeface="+mn-cs"/>
        </a:defRPr>
      </a:lvl1pPr>
      <a:lvl2pPr marL="153605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2pPr>
      <a:lvl3pPr marL="256009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3pPr>
      <a:lvl4pPr marL="358412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608165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63220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656238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680274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704311" indent="-512018" algn="l" defTabSz="2048073" rtl="0" eaLnBrk="1" latinLnBrk="0" hangingPunct="1">
        <a:lnSpc>
          <a:spcPct val="90000"/>
        </a:lnSpc>
        <a:spcBef>
          <a:spcPts val="112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1024037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2pPr>
      <a:lvl3pPr marL="204807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3pPr>
      <a:lvl4pPr marL="3072110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4pPr>
      <a:lvl5pPr marL="409614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5pPr>
      <a:lvl6pPr marL="5120183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6pPr>
      <a:lvl7pPr marL="6144219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7pPr>
      <a:lvl8pPr marL="7168256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8pPr>
      <a:lvl9pPr marL="8192292" algn="l" defTabSz="2048073" rtl="0" eaLnBrk="1" latinLnBrk="0" hangingPunct="1">
        <a:defRPr sz="4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279" y="9291554"/>
            <a:ext cx="12543855" cy="5511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899" y="1857729"/>
            <a:ext cx="12142585" cy="56520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7448229" y="5718559"/>
            <a:ext cx="1387506" cy="162404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7138709" y="6911808"/>
            <a:ext cx="2208869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PA1 / AUX2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10057232" y="212455"/>
            <a:ext cx="3100520" cy="1762598"/>
            <a:chOff x="10230224" y="592032"/>
            <a:chExt cx="3100520" cy="1762598"/>
          </a:xfrm>
        </p:grpSpPr>
        <p:sp>
          <p:nvSpPr>
            <p:cNvPr id="26" name="TextBox 25"/>
            <p:cNvSpPr txBox="1"/>
            <p:nvPr/>
          </p:nvSpPr>
          <p:spPr>
            <a:xfrm rot="18889397">
              <a:off x="9977661" y="1288665"/>
              <a:ext cx="176259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>
                  <a:solidFill>
                    <a:srgbClr val="0088B8"/>
                  </a:solidFill>
                </a:rPr>
                <a:t>Main Board</a:t>
              </a:r>
            </a:p>
          </p:txBody>
        </p:sp>
        <p:sp>
          <p:nvSpPr>
            <p:cNvPr id="32" name="Parallelogram 31"/>
            <p:cNvSpPr/>
            <p:nvPr/>
          </p:nvSpPr>
          <p:spPr>
            <a:xfrm rot="8131823" flipV="1">
              <a:off x="10230224" y="1483131"/>
              <a:ext cx="1954162" cy="268062"/>
            </a:xfrm>
            <a:prstGeom prst="parallelogram">
              <a:avLst>
                <a:gd name="adj" fmla="val 101393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>
                  <a:solidFill>
                    <a:schemeClr val="bg1"/>
                  </a:solidFill>
                </a:rPr>
                <a:t>VDD 15V</a:t>
              </a:r>
            </a:p>
          </p:txBody>
        </p:sp>
        <p:sp>
          <p:nvSpPr>
            <p:cNvPr id="33" name="Parallelogram 32"/>
            <p:cNvSpPr/>
            <p:nvPr/>
          </p:nvSpPr>
          <p:spPr>
            <a:xfrm rot="8131823" flipV="1">
              <a:off x="10614829" y="1481906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rgbClr val="0088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>
                  <a:solidFill>
                    <a:schemeClr val="bg1"/>
                  </a:solidFill>
                </a:rPr>
                <a:t>PA3 / RX</a:t>
              </a:r>
            </a:p>
          </p:txBody>
        </p:sp>
        <p:sp>
          <p:nvSpPr>
            <p:cNvPr id="34" name="Parallelogram 33"/>
            <p:cNvSpPr/>
            <p:nvPr/>
          </p:nvSpPr>
          <p:spPr>
            <a:xfrm rot="8131823" flipV="1">
              <a:off x="10991151" y="1480924"/>
              <a:ext cx="1954860" cy="268062"/>
            </a:xfrm>
            <a:prstGeom prst="parallelogram">
              <a:avLst>
                <a:gd name="adj" fmla="val 10139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>
                  <a:solidFill>
                    <a:schemeClr val="bg1"/>
                  </a:solidFill>
                </a:rPr>
                <a:t>PA2 / TX</a:t>
              </a:r>
            </a:p>
          </p:txBody>
        </p:sp>
        <p:sp>
          <p:nvSpPr>
            <p:cNvPr id="35" name="Parallelogram 34"/>
            <p:cNvSpPr/>
            <p:nvPr/>
          </p:nvSpPr>
          <p:spPr>
            <a:xfrm rot="8131823" flipV="1">
              <a:off x="11373433" y="1480625"/>
              <a:ext cx="1957311" cy="268062"/>
            </a:xfrm>
            <a:prstGeom prst="parallelogram">
              <a:avLst>
                <a:gd name="adj" fmla="val 10139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2400" dirty="0">
                  <a:solidFill>
                    <a:schemeClr val="bg1"/>
                  </a:solidFill>
                </a:rPr>
                <a:t>GND</a:t>
              </a:r>
            </a:p>
          </p:txBody>
        </p:sp>
      </p:grpSp>
      <p:sp>
        <p:nvSpPr>
          <p:cNvPr id="38" name="TextBox 37"/>
          <p:cNvSpPr txBox="1"/>
          <p:nvPr/>
        </p:nvSpPr>
        <p:spPr>
          <a:xfrm rot="18920953">
            <a:off x="7469784" y="7977161"/>
            <a:ext cx="15484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rgbClr val="0088B8"/>
                </a:solidFill>
              </a:rPr>
              <a:t>LED Boards</a:t>
            </a:r>
          </a:p>
        </p:txBody>
      </p:sp>
      <p:sp>
        <p:nvSpPr>
          <p:cNvPr id="39" name="Parallelogram 38"/>
          <p:cNvSpPr/>
          <p:nvPr/>
        </p:nvSpPr>
        <p:spPr>
          <a:xfrm rot="8131823" flipV="1">
            <a:off x="7692115" y="7989568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VDD 15V</a:t>
            </a:r>
          </a:p>
        </p:txBody>
      </p:sp>
      <p:sp>
        <p:nvSpPr>
          <p:cNvPr id="40" name="Parallelogram 39"/>
          <p:cNvSpPr/>
          <p:nvPr/>
        </p:nvSpPr>
        <p:spPr>
          <a:xfrm rot="8131823" flipV="1">
            <a:off x="8076653" y="7988370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PB4 / LED5</a:t>
            </a:r>
          </a:p>
        </p:txBody>
      </p:sp>
      <p:sp>
        <p:nvSpPr>
          <p:cNvPr id="41" name="Parallelogram 40"/>
          <p:cNvSpPr/>
          <p:nvPr/>
        </p:nvSpPr>
        <p:spPr>
          <a:xfrm rot="8131823" flipV="1">
            <a:off x="8452975" y="7987388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PB5 / LED4</a:t>
            </a:r>
          </a:p>
        </p:txBody>
      </p:sp>
      <p:sp>
        <p:nvSpPr>
          <p:cNvPr id="43" name="Parallelogram 42"/>
          <p:cNvSpPr/>
          <p:nvPr/>
        </p:nvSpPr>
        <p:spPr>
          <a:xfrm rot="8131823" flipV="1">
            <a:off x="9044699" y="7987606"/>
            <a:ext cx="2174927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VDD 15V</a:t>
            </a:r>
          </a:p>
        </p:txBody>
      </p:sp>
      <p:sp>
        <p:nvSpPr>
          <p:cNvPr id="44" name="Parallelogram 43"/>
          <p:cNvSpPr/>
          <p:nvPr/>
        </p:nvSpPr>
        <p:spPr>
          <a:xfrm rot="8131823" flipV="1">
            <a:off x="9429237" y="7986408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PB8 / LED3</a:t>
            </a:r>
          </a:p>
        </p:txBody>
      </p:sp>
      <p:sp>
        <p:nvSpPr>
          <p:cNvPr id="45" name="Parallelogram 44"/>
          <p:cNvSpPr/>
          <p:nvPr/>
        </p:nvSpPr>
        <p:spPr>
          <a:xfrm rot="8131823" flipV="1">
            <a:off x="9805559" y="7985426"/>
            <a:ext cx="2175703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PB9 / LED2</a:t>
            </a:r>
          </a:p>
        </p:txBody>
      </p:sp>
      <p:sp>
        <p:nvSpPr>
          <p:cNvPr id="46" name="Parallelogram 45"/>
          <p:cNvSpPr/>
          <p:nvPr/>
        </p:nvSpPr>
        <p:spPr>
          <a:xfrm rot="8131823" flipV="1">
            <a:off x="10187602" y="7985223"/>
            <a:ext cx="2178431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PA0 / LED1</a:t>
            </a: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15080343" y="2753358"/>
            <a:ext cx="1906552" cy="875213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7138709" y="1246816"/>
            <a:ext cx="266841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rgbClr val="0088B8"/>
                </a:solidFill>
              </a:rPr>
              <a:t>RF Module HFY-J18</a:t>
            </a:r>
          </a:p>
          <a:p>
            <a:r>
              <a:rPr lang="en-US" sz="2400" b="1" dirty="0">
                <a:solidFill>
                  <a:srgbClr val="0088B8"/>
                </a:solidFill>
              </a:rPr>
              <a:t>(optional)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7138713" y="3076560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VDD 5V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7138716" y="2387748"/>
            <a:ext cx="2208865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PC15 / AUX1_PU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7138713" y="2018803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7138713" y="2729626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PC15 / AUX1_PU</a:t>
            </a:r>
          </a:p>
        </p:txBody>
      </p:sp>
      <p:cxnSp>
        <p:nvCxnSpPr>
          <p:cNvPr id="62" name="Straight Connector 61"/>
          <p:cNvCxnSpPr/>
          <p:nvPr/>
        </p:nvCxnSpPr>
        <p:spPr>
          <a:xfrm flipH="1" flipV="1">
            <a:off x="13073063" y="5718559"/>
            <a:ext cx="3862123" cy="100500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7138713" y="6540902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GND</a:t>
            </a:r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12787313" y="5810250"/>
            <a:ext cx="4199582" cy="129417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9" idx="2"/>
          </p:cNvCxnSpPr>
          <p:nvPr/>
        </p:nvCxnSpPr>
        <p:spPr>
          <a:xfrm>
            <a:off x="8100520" y="8790200"/>
            <a:ext cx="1355439" cy="91246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991349" y="3908896"/>
            <a:ext cx="950622" cy="626043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653996" y="4366058"/>
            <a:ext cx="2137417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PC14 / SENSOR2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7138710" y="4181264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PA4 / SENSOR1</a:t>
            </a:r>
          </a:p>
        </p:txBody>
      </p:sp>
      <p:cxnSp>
        <p:nvCxnSpPr>
          <p:cNvPr id="55" name="Straight Connector 54"/>
          <p:cNvCxnSpPr/>
          <p:nvPr/>
        </p:nvCxnSpPr>
        <p:spPr>
          <a:xfrm flipH="1" flipV="1">
            <a:off x="15712478" y="3958667"/>
            <a:ext cx="1253373" cy="40726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7824549" y="1786640"/>
            <a:ext cx="1376119" cy="2172027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6733858" y="528820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rgbClr val="0088B8"/>
                </a:solidFill>
              </a:rPr>
              <a:t>IMU MPU-6050</a:t>
            </a:r>
          </a:p>
        </p:txBody>
      </p:sp>
      <p:cxnSp>
        <p:nvCxnSpPr>
          <p:cNvPr id="78" name="Straight Connector 77"/>
          <p:cNvCxnSpPr>
            <a:stCxn id="40" idx="2"/>
          </p:cNvCxnSpPr>
          <p:nvPr/>
        </p:nvCxnSpPr>
        <p:spPr>
          <a:xfrm>
            <a:off x="8485170" y="8789274"/>
            <a:ext cx="1253162" cy="913392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41" idx="2"/>
          </p:cNvCxnSpPr>
          <p:nvPr/>
        </p:nvCxnSpPr>
        <p:spPr>
          <a:xfrm>
            <a:off x="8861492" y="8788292"/>
            <a:ext cx="1173468" cy="91437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43" idx="2"/>
          </p:cNvCxnSpPr>
          <p:nvPr/>
        </p:nvCxnSpPr>
        <p:spPr>
          <a:xfrm>
            <a:off x="9453104" y="8788238"/>
            <a:ext cx="1291196" cy="914428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4" idx="2"/>
          </p:cNvCxnSpPr>
          <p:nvPr/>
        </p:nvCxnSpPr>
        <p:spPr>
          <a:xfrm>
            <a:off x="9837754" y="8787312"/>
            <a:ext cx="1226129" cy="91535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5" idx="2"/>
          </p:cNvCxnSpPr>
          <p:nvPr/>
        </p:nvCxnSpPr>
        <p:spPr>
          <a:xfrm>
            <a:off x="10214076" y="8786330"/>
            <a:ext cx="1115177" cy="91633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46" idx="2"/>
          </p:cNvCxnSpPr>
          <p:nvPr/>
        </p:nvCxnSpPr>
        <p:spPr>
          <a:xfrm>
            <a:off x="10596509" y="8787082"/>
            <a:ext cx="1018365" cy="915584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arallelogram 63"/>
          <p:cNvSpPr/>
          <p:nvPr/>
        </p:nvSpPr>
        <p:spPr>
          <a:xfrm rot="8131823" flipV="1">
            <a:off x="4650989" y="8134400"/>
            <a:ext cx="2705545" cy="268062"/>
          </a:xfrm>
          <a:prstGeom prst="parallelogram">
            <a:avLst>
              <a:gd name="adj" fmla="val 10139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VDD 3.3V</a:t>
            </a:r>
          </a:p>
        </p:txBody>
      </p:sp>
      <p:sp>
        <p:nvSpPr>
          <p:cNvPr id="65" name="Parallelogram 64"/>
          <p:cNvSpPr/>
          <p:nvPr/>
        </p:nvSpPr>
        <p:spPr>
          <a:xfrm rot="8131823" flipV="1">
            <a:off x="5035366" y="8133267"/>
            <a:ext cx="2706510" cy="268062"/>
          </a:xfrm>
          <a:prstGeom prst="parallelogram">
            <a:avLst>
              <a:gd name="adj" fmla="val 101393"/>
            </a:avLst>
          </a:prstGeom>
          <a:solidFill>
            <a:srgbClr val="29A3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PA14 / SWCLK</a:t>
            </a:r>
          </a:p>
        </p:txBody>
      </p:sp>
      <p:sp>
        <p:nvSpPr>
          <p:cNvPr id="66" name="Parallelogram 65"/>
          <p:cNvSpPr/>
          <p:nvPr/>
        </p:nvSpPr>
        <p:spPr>
          <a:xfrm rot="8131823" flipV="1">
            <a:off x="5411688" y="8132285"/>
            <a:ext cx="2706510" cy="268062"/>
          </a:xfrm>
          <a:prstGeom prst="parallelogram">
            <a:avLst>
              <a:gd name="adj" fmla="val 101393"/>
            </a:avLst>
          </a:prstGeom>
          <a:solidFill>
            <a:srgbClr val="008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PA13 / SWDIO</a:t>
            </a:r>
          </a:p>
        </p:txBody>
      </p:sp>
      <p:sp>
        <p:nvSpPr>
          <p:cNvPr id="68" name="Parallelogram 67"/>
          <p:cNvSpPr/>
          <p:nvPr/>
        </p:nvSpPr>
        <p:spPr>
          <a:xfrm rot="8131823" flipV="1">
            <a:off x="5793160" y="8132316"/>
            <a:ext cx="2709904" cy="268062"/>
          </a:xfrm>
          <a:prstGeom prst="parallelogram">
            <a:avLst>
              <a:gd name="adj" fmla="val 1013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GND</a:t>
            </a:r>
          </a:p>
        </p:txBody>
      </p:sp>
      <p:sp>
        <p:nvSpPr>
          <p:cNvPr id="71" name="TextBox 70"/>
          <p:cNvSpPr txBox="1"/>
          <p:nvPr/>
        </p:nvSpPr>
        <p:spPr>
          <a:xfrm rot="18938880">
            <a:off x="4363812" y="8005932"/>
            <a:ext cx="241965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rgbClr val="0088B8"/>
                </a:solidFill>
              </a:rPr>
              <a:t>SWD Programming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3189906" y="1193577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PB11 / AUX3_PU</a:t>
            </a:r>
          </a:p>
        </p:txBody>
      </p:sp>
      <p:cxnSp>
        <p:nvCxnSpPr>
          <p:cNvPr id="91" name="Straight Connector 90"/>
          <p:cNvCxnSpPr/>
          <p:nvPr/>
        </p:nvCxnSpPr>
        <p:spPr>
          <a:xfrm flipH="1">
            <a:off x="12452281" y="1728491"/>
            <a:ext cx="1148586" cy="1216071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733860" y="912631"/>
            <a:ext cx="2208865" cy="369332"/>
          </a:xfrm>
          <a:prstGeom prst="rect">
            <a:avLst/>
          </a:prstGeom>
          <a:solidFill>
            <a:srgbClr val="29A329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PB6 / MPU_SCL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733857" y="1273559"/>
            <a:ext cx="2208868" cy="369332"/>
          </a:xfrm>
          <a:prstGeom prst="rect">
            <a:avLst/>
          </a:prstGeom>
          <a:solidFill>
            <a:srgbClr val="0088B8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PB7 / MPU_SDA</a:t>
            </a:r>
          </a:p>
        </p:txBody>
      </p:sp>
    </p:spTree>
    <p:extLst>
      <p:ext uri="{BB962C8B-B14F-4D97-AF65-F5344CB8AC3E}">
        <p14:creationId xmlns:p14="http://schemas.microsoft.com/office/powerpoint/2010/main" val="4228095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27" y="3124567"/>
            <a:ext cx="12142585" cy="5652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9439" y="3124567"/>
            <a:ext cx="4994695" cy="38796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-4" r="4349" b="4286"/>
          <a:stretch/>
        </p:blipFill>
        <p:spPr>
          <a:xfrm rot="16200000">
            <a:off x="10918134" y="4283328"/>
            <a:ext cx="118860" cy="200028"/>
          </a:xfrm>
          <a:prstGeom prst="rect">
            <a:avLst/>
          </a:prstGeom>
          <a:ln w="38100">
            <a:solidFill>
              <a:srgbClr val="FFC00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6334671" y="8151448"/>
            <a:ext cx="2208868" cy="369332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PA10 </a:t>
            </a:r>
            <a:r>
              <a:rPr lang="en-US" sz="2400" dirty="0">
                <a:solidFill>
                  <a:schemeClr val="bg1"/>
                </a:solidFill>
              </a:rPr>
              <a:t>/ </a:t>
            </a:r>
            <a:r>
              <a:rPr lang="en-US" sz="2400" dirty="0" smtClean="0">
                <a:solidFill>
                  <a:schemeClr val="bg1"/>
                </a:solidFill>
              </a:rPr>
              <a:t>AUX_RX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10032250" y="4383342"/>
            <a:ext cx="821490" cy="495300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81 w 819431"/>
              <a:gd name="connsiteY0" fmla="*/ 495300 h 495300"/>
              <a:gd name="connsiteX1" fmla="*/ 216181 w 819431"/>
              <a:gd name="connsiteY1" fmla="*/ 120650 h 495300"/>
              <a:gd name="connsiteX2" fmla="*/ 819431 w 819431"/>
              <a:gd name="connsiteY2" fmla="*/ 0 h 495300"/>
              <a:gd name="connsiteX0" fmla="*/ 281 w 819431"/>
              <a:gd name="connsiteY0" fmla="*/ 495300 h 495300"/>
              <a:gd name="connsiteX1" fmla="*/ 216181 w 819431"/>
              <a:gd name="connsiteY1" fmla="*/ 120650 h 495300"/>
              <a:gd name="connsiteX2" fmla="*/ 819431 w 819431"/>
              <a:gd name="connsiteY2" fmla="*/ 0 h 495300"/>
              <a:gd name="connsiteX0" fmla="*/ 3120 w 822270"/>
              <a:gd name="connsiteY0" fmla="*/ 495300 h 495300"/>
              <a:gd name="connsiteX1" fmla="*/ 219020 w 822270"/>
              <a:gd name="connsiteY1" fmla="*/ 120650 h 495300"/>
              <a:gd name="connsiteX2" fmla="*/ 822270 w 822270"/>
              <a:gd name="connsiteY2" fmla="*/ 0 h 495300"/>
              <a:gd name="connsiteX0" fmla="*/ 3120 w 822270"/>
              <a:gd name="connsiteY0" fmla="*/ 495300 h 495300"/>
              <a:gd name="connsiteX1" fmla="*/ 219020 w 822270"/>
              <a:gd name="connsiteY1" fmla="*/ 120650 h 495300"/>
              <a:gd name="connsiteX2" fmla="*/ 822270 w 822270"/>
              <a:gd name="connsiteY2" fmla="*/ 0 h 495300"/>
              <a:gd name="connsiteX0" fmla="*/ 3120 w 822270"/>
              <a:gd name="connsiteY0" fmla="*/ 495300 h 495300"/>
              <a:gd name="connsiteX1" fmla="*/ 219020 w 822270"/>
              <a:gd name="connsiteY1" fmla="*/ 120650 h 495300"/>
              <a:gd name="connsiteX2" fmla="*/ 822270 w 822270"/>
              <a:gd name="connsiteY2" fmla="*/ 0 h 495300"/>
              <a:gd name="connsiteX0" fmla="*/ 2340 w 821490"/>
              <a:gd name="connsiteY0" fmla="*/ 495300 h 495300"/>
              <a:gd name="connsiteX1" fmla="*/ 218240 w 821490"/>
              <a:gd name="connsiteY1" fmla="*/ 120650 h 495300"/>
              <a:gd name="connsiteX2" fmla="*/ 821490 w 821490"/>
              <a:gd name="connsiteY2" fmla="*/ 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1490" h="495300">
                <a:moveTo>
                  <a:pt x="2340" y="495300"/>
                </a:moveTo>
                <a:cubicBezTo>
                  <a:pt x="-20150" y="272256"/>
                  <a:pt x="124577" y="169862"/>
                  <a:pt x="218240" y="120650"/>
                </a:cubicBezTo>
                <a:cubicBezTo>
                  <a:pt x="311903" y="71438"/>
                  <a:pt x="519071" y="3440"/>
                  <a:pt x="821490" y="0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11095040" y="4371637"/>
            <a:ext cx="5635625" cy="1593721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16650"/>
              <a:gd name="connsiteY0" fmla="*/ 0 h 1733105"/>
              <a:gd name="connsiteX1" fmla="*/ 3270250 w 6216650"/>
              <a:gd name="connsiteY1" fmla="*/ 1701800 h 1733105"/>
              <a:gd name="connsiteX2" fmla="*/ 6216650 w 6216650"/>
              <a:gd name="connsiteY2" fmla="*/ 1019175 h 1733105"/>
              <a:gd name="connsiteX0" fmla="*/ 0 w 6216650"/>
              <a:gd name="connsiteY0" fmla="*/ 0 h 1742225"/>
              <a:gd name="connsiteX1" fmla="*/ 3270250 w 6216650"/>
              <a:gd name="connsiteY1" fmla="*/ 1701800 h 1742225"/>
              <a:gd name="connsiteX2" fmla="*/ 6216650 w 6216650"/>
              <a:gd name="connsiteY2" fmla="*/ 1019175 h 1742225"/>
              <a:gd name="connsiteX0" fmla="*/ 0 w 5645150"/>
              <a:gd name="connsiteY0" fmla="*/ 0 h 1812769"/>
              <a:gd name="connsiteX1" fmla="*/ 3270250 w 5645150"/>
              <a:gd name="connsiteY1" fmla="*/ 1701800 h 1812769"/>
              <a:gd name="connsiteX2" fmla="*/ 5645150 w 5645150"/>
              <a:gd name="connsiteY2" fmla="*/ 1349375 h 1812769"/>
              <a:gd name="connsiteX0" fmla="*/ 0 w 5645150"/>
              <a:gd name="connsiteY0" fmla="*/ 0 h 1783182"/>
              <a:gd name="connsiteX1" fmla="*/ 3270250 w 5645150"/>
              <a:gd name="connsiteY1" fmla="*/ 1701800 h 1783182"/>
              <a:gd name="connsiteX2" fmla="*/ 5645150 w 5645150"/>
              <a:gd name="connsiteY2" fmla="*/ 1349375 h 1783182"/>
              <a:gd name="connsiteX0" fmla="*/ 0 w 5645150"/>
              <a:gd name="connsiteY0" fmla="*/ 0 h 1681992"/>
              <a:gd name="connsiteX1" fmla="*/ 3181350 w 5645150"/>
              <a:gd name="connsiteY1" fmla="*/ 1574800 h 1681992"/>
              <a:gd name="connsiteX2" fmla="*/ 5645150 w 5645150"/>
              <a:gd name="connsiteY2" fmla="*/ 1349375 h 1681992"/>
              <a:gd name="connsiteX0" fmla="*/ 0 w 5645150"/>
              <a:gd name="connsiteY0" fmla="*/ 0 h 1591696"/>
              <a:gd name="connsiteX1" fmla="*/ 3181350 w 5645150"/>
              <a:gd name="connsiteY1" fmla="*/ 1574800 h 1591696"/>
              <a:gd name="connsiteX2" fmla="*/ 5645150 w 5645150"/>
              <a:gd name="connsiteY2" fmla="*/ 1349375 h 1591696"/>
              <a:gd name="connsiteX0" fmla="*/ 0 w 5645150"/>
              <a:gd name="connsiteY0" fmla="*/ 0 h 1580416"/>
              <a:gd name="connsiteX1" fmla="*/ 3181350 w 5645150"/>
              <a:gd name="connsiteY1" fmla="*/ 1574800 h 1580416"/>
              <a:gd name="connsiteX2" fmla="*/ 5645150 w 5645150"/>
              <a:gd name="connsiteY2" fmla="*/ 1349375 h 1580416"/>
              <a:gd name="connsiteX0" fmla="*/ 0 w 5645150"/>
              <a:gd name="connsiteY0" fmla="*/ 0 h 1586055"/>
              <a:gd name="connsiteX1" fmla="*/ 3181350 w 5645150"/>
              <a:gd name="connsiteY1" fmla="*/ 1574800 h 1586055"/>
              <a:gd name="connsiteX2" fmla="*/ 5645150 w 5645150"/>
              <a:gd name="connsiteY2" fmla="*/ 1349375 h 1586055"/>
              <a:gd name="connsiteX0" fmla="*/ 0 w 5645150"/>
              <a:gd name="connsiteY0" fmla="*/ 0 h 1538232"/>
              <a:gd name="connsiteX1" fmla="*/ 3143250 w 5645150"/>
              <a:gd name="connsiteY1" fmla="*/ 1498600 h 1538232"/>
              <a:gd name="connsiteX2" fmla="*/ 5645150 w 5645150"/>
              <a:gd name="connsiteY2" fmla="*/ 1349375 h 1538232"/>
              <a:gd name="connsiteX0" fmla="*/ 0 w 5645150"/>
              <a:gd name="connsiteY0" fmla="*/ 0 h 1538232"/>
              <a:gd name="connsiteX1" fmla="*/ 1452559 w 5645150"/>
              <a:gd name="connsiteY1" fmla="*/ 803612 h 1538232"/>
              <a:gd name="connsiteX2" fmla="*/ 3143250 w 5645150"/>
              <a:gd name="connsiteY2" fmla="*/ 1498600 h 1538232"/>
              <a:gd name="connsiteX3" fmla="*/ 5645150 w 5645150"/>
              <a:gd name="connsiteY3" fmla="*/ 1349375 h 1538232"/>
              <a:gd name="connsiteX0" fmla="*/ 0 w 5645150"/>
              <a:gd name="connsiteY0" fmla="*/ 0 h 1588056"/>
              <a:gd name="connsiteX1" fmla="*/ 1287459 w 5645150"/>
              <a:gd name="connsiteY1" fmla="*/ 562312 h 1588056"/>
              <a:gd name="connsiteX2" fmla="*/ 3143250 w 5645150"/>
              <a:gd name="connsiteY2" fmla="*/ 1498600 h 1588056"/>
              <a:gd name="connsiteX3" fmla="*/ 5645150 w 5645150"/>
              <a:gd name="connsiteY3" fmla="*/ 1349375 h 1588056"/>
              <a:gd name="connsiteX0" fmla="*/ 0 w 5645150"/>
              <a:gd name="connsiteY0" fmla="*/ 0 h 1588056"/>
              <a:gd name="connsiteX1" fmla="*/ 1287459 w 5645150"/>
              <a:gd name="connsiteY1" fmla="*/ 562312 h 1588056"/>
              <a:gd name="connsiteX2" fmla="*/ 3143250 w 5645150"/>
              <a:gd name="connsiteY2" fmla="*/ 1498600 h 1588056"/>
              <a:gd name="connsiteX3" fmla="*/ 5645150 w 5645150"/>
              <a:gd name="connsiteY3" fmla="*/ 1349375 h 1588056"/>
              <a:gd name="connsiteX0" fmla="*/ 0 w 5645150"/>
              <a:gd name="connsiteY0" fmla="*/ 0 h 1588056"/>
              <a:gd name="connsiteX1" fmla="*/ 1287459 w 5645150"/>
              <a:gd name="connsiteY1" fmla="*/ 562312 h 1588056"/>
              <a:gd name="connsiteX2" fmla="*/ 3143250 w 5645150"/>
              <a:gd name="connsiteY2" fmla="*/ 1498600 h 1588056"/>
              <a:gd name="connsiteX3" fmla="*/ 5645150 w 5645150"/>
              <a:gd name="connsiteY3" fmla="*/ 1349375 h 1588056"/>
              <a:gd name="connsiteX0" fmla="*/ 0 w 5645150"/>
              <a:gd name="connsiteY0" fmla="*/ 0 h 1588056"/>
              <a:gd name="connsiteX1" fmla="*/ 1287459 w 5645150"/>
              <a:gd name="connsiteY1" fmla="*/ 562312 h 1588056"/>
              <a:gd name="connsiteX2" fmla="*/ 3143250 w 5645150"/>
              <a:gd name="connsiteY2" fmla="*/ 1498600 h 1588056"/>
              <a:gd name="connsiteX3" fmla="*/ 5645150 w 5645150"/>
              <a:gd name="connsiteY3" fmla="*/ 1349375 h 1588056"/>
              <a:gd name="connsiteX0" fmla="*/ 0 w 5645150"/>
              <a:gd name="connsiteY0" fmla="*/ 0 h 1597530"/>
              <a:gd name="connsiteX1" fmla="*/ 1244597 w 5645150"/>
              <a:gd name="connsiteY1" fmla="*/ 428962 h 1597530"/>
              <a:gd name="connsiteX2" fmla="*/ 3143250 w 5645150"/>
              <a:gd name="connsiteY2" fmla="*/ 1498600 h 1597530"/>
              <a:gd name="connsiteX3" fmla="*/ 5645150 w 5645150"/>
              <a:gd name="connsiteY3" fmla="*/ 1349375 h 1597530"/>
              <a:gd name="connsiteX0" fmla="*/ 0 w 5645150"/>
              <a:gd name="connsiteY0" fmla="*/ 0 h 1597530"/>
              <a:gd name="connsiteX1" fmla="*/ 1244597 w 5645150"/>
              <a:gd name="connsiteY1" fmla="*/ 428962 h 1597530"/>
              <a:gd name="connsiteX2" fmla="*/ 3143250 w 5645150"/>
              <a:gd name="connsiteY2" fmla="*/ 1498600 h 1597530"/>
              <a:gd name="connsiteX3" fmla="*/ 5645150 w 5645150"/>
              <a:gd name="connsiteY3" fmla="*/ 1349375 h 1597530"/>
              <a:gd name="connsiteX0" fmla="*/ 0 w 5645150"/>
              <a:gd name="connsiteY0" fmla="*/ 0 h 1561527"/>
              <a:gd name="connsiteX1" fmla="*/ 1244597 w 5645150"/>
              <a:gd name="connsiteY1" fmla="*/ 428962 h 1561527"/>
              <a:gd name="connsiteX2" fmla="*/ 3143250 w 5645150"/>
              <a:gd name="connsiteY2" fmla="*/ 1498600 h 1561527"/>
              <a:gd name="connsiteX3" fmla="*/ 5645150 w 5645150"/>
              <a:gd name="connsiteY3" fmla="*/ 1349375 h 1561527"/>
              <a:gd name="connsiteX0" fmla="*/ 0 w 5645150"/>
              <a:gd name="connsiteY0" fmla="*/ 0 h 1578664"/>
              <a:gd name="connsiteX1" fmla="*/ 1554159 w 5645150"/>
              <a:gd name="connsiteY1" fmla="*/ 695662 h 1578664"/>
              <a:gd name="connsiteX2" fmla="*/ 3143250 w 5645150"/>
              <a:gd name="connsiteY2" fmla="*/ 1498600 h 1578664"/>
              <a:gd name="connsiteX3" fmla="*/ 5645150 w 5645150"/>
              <a:gd name="connsiteY3" fmla="*/ 1349375 h 1578664"/>
              <a:gd name="connsiteX0" fmla="*/ 0 w 5645150"/>
              <a:gd name="connsiteY0" fmla="*/ 0 h 1578664"/>
              <a:gd name="connsiteX1" fmla="*/ 1554159 w 5645150"/>
              <a:gd name="connsiteY1" fmla="*/ 695662 h 1578664"/>
              <a:gd name="connsiteX2" fmla="*/ 3143250 w 5645150"/>
              <a:gd name="connsiteY2" fmla="*/ 1498600 h 1578664"/>
              <a:gd name="connsiteX3" fmla="*/ 5645150 w 5645150"/>
              <a:gd name="connsiteY3" fmla="*/ 1349375 h 1578664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75335"/>
              <a:gd name="connsiteX1" fmla="*/ 1454146 w 5645150"/>
              <a:gd name="connsiteY1" fmla="*/ 743287 h 1575335"/>
              <a:gd name="connsiteX2" fmla="*/ 3143250 w 5645150"/>
              <a:gd name="connsiteY2" fmla="*/ 1498600 h 1575335"/>
              <a:gd name="connsiteX3" fmla="*/ 5645150 w 5645150"/>
              <a:gd name="connsiteY3" fmla="*/ 1349375 h 1575335"/>
              <a:gd name="connsiteX0" fmla="*/ 0 w 5645150"/>
              <a:gd name="connsiteY0" fmla="*/ 0 h 1553799"/>
              <a:gd name="connsiteX1" fmla="*/ 1454146 w 5645150"/>
              <a:gd name="connsiteY1" fmla="*/ 743287 h 1553799"/>
              <a:gd name="connsiteX2" fmla="*/ 3143250 w 5645150"/>
              <a:gd name="connsiteY2" fmla="*/ 1498600 h 1553799"/>
              <a:gd name="connsiteX3" fmla="*/ 5645150 w 5645150"/>
              <a:gd name="connsiteY3" fmla="*/ 1349375 h 1553799"/>
              <a:gd name="connsiteX0" fmla="*/ 0 w 5645150"/>
              <a:gd name="connsiteY0" fmla="*/ 0 h 1593196"/>
              <a:gd name="connsiteX1" fmla="*/ 1454146 w 5645150"/>
              <a:gd name="connsiteY1" fmla="*/ 743287 h 1593196"/>
              <a:gd name="connsiteX2" fmla="*/ 3057525 w 5645150"/>
              <a:gd name="connsiteY2" fmla="*/ 1560513 h 1593196"/>
              <a:gd name="connsiteX3" fmla="*/ 5645150 w 5645150"/>
              <a:gd name="connsiteY3" fmla="*/ 1349375 h 1593196"/>
              <a:gd name="connsiteX0" fmla="*/ 0 w 5645150"/>
              <a:gd name="connsiteY0" fmla="*/ 0 h 1573805"/>
              <a:gd name="connsiteX1" fmla="*/ 1454146 w 5645150"/>
              <a:gd name="connsiteY1" fmla="*/ 743287 h 1573805"/>
              <a:gd name="connsiteX2" fmla="*/ 3062287 w 5645150"/>
              <a:gd name="connsiteY2" fmla="*/ 1531938 h 1573805"/>
              <a:gd name="connsiteX3" fmla="*/ 5645150 w 5645150"/>
              <a:gd name="connsiteY3" fmla="*/ 1349375 h 1573805"/>
              <a:gd name="connsiteX0" fmla="*/ 0 w 5645150"/>
              <a:gd name="connsiteY0" fmla="*/ 0 h 1563611"/>
              <a:gd name="connsiteX1" fmla="*/ 1454146 w 5645150"/>
              <a:gd name="connsiteY1" fmla="*/ 743287 h 1563611"/>
              <a:gd name="connsiteX2" fmla="*/ 3062287 w 5645150"/>
              <a:gd name="connsiteY2" fmla="*/ 1531938 h 1563611"/>
              <a:gd name="connsiteX3" fmla="*/ 5645150 w 5645150"/>
              <a:gd name="connsiteY3" fmla="*/ 1349375 h 1563611"/>
              <a:gd name="connsiteX0" fmla="*/ 0 w 5645150"/>
              <a:gd name="connsiteY0" fmla="*/ 0 h 1580902"/>
              <a:gd name="connsiteX1" fmla="*/ 1454146 w 5645150"/>
              <a:gd name="connsiteY1" fmla="*/ 743287 h 1580902"/>
              <a:gd name="connsiteX2" fmla="*/ 3062287 w 5645150"/>
              <a:gd name="connsiteY2" fmla="*/ 1531938 h 1580902"/>
              <a:gd name="connsiteX3" fmla="*/ 5645150 w 5645150"/>
              <a:gd name="connsiteY3" fmla="*/ 1306513 h 1580902"/>
              <a:gd name="connsiteX0" fmla="*/ 0 w 5645150"/>
              <a:gd name="connsiteY0" fmla="*/ 0 h 1587510"/>
              <a:gd name="connsiteX1" fmla="*/ 1454146 w 5645150"/>
              <a:gd name="connsiteY1" fmla="*/ 743287 h 1587510"/>
              <a:gd name="connsiteX2" fmla="*/ 3062287 w 5645150"/>
              <a:gd name="connsiteY2" fmla="*/ 1531938 h 1587510"/>
              <a:gd name="connsiteX3" fmla="*/ 5645150 w 5645150"/>
              <a:gd name="connsiteY3" fmla="*/ 1306513 h 1587510"/>
              <a:gd name="connsiteX0" fmla="*/ 0 w 5635625"/>
              <a:gd name="connsiteY0" fmla="*/ 0 h 1594764"/>
              <a:gd name="connsiteX1" fmla="*/ 1454146 w 5635625"/>
              <a:gd name="connsiteY1" fmla="*/ 743287 h 1594764"/>
              <a:gd name="connsiteX2" fmla="*/ 3062287 w 5635625"/>
              <a:gd name="connsiteY2" fmla="*/ 1531938 h 1594764"/>
              <a:gd name="connsiteX3" fmla="*/ 5635625 w 5635625"/>
              <a:gd name="connsiteY3" fmla="*/ 1325563 h 1594764"/>
              <a:gd name="connsiteX0" fmla="*/ 0 w 5635625"/>
              <a:gd name="connsiteY0" fmla="*/ 0 h 1594764"/>
              <a:gd name="connsiteX1" fmla="*/ 1454146 w 5635625"/>
              <a:gd name="connsiteY1" fmla="*/ 743287 h 1594764"/>
              <a:gd name="connsiteX2" fmla="*/ 3062287 w 5635625"/>
              <a:gd name="connsiteY2" fmla="*/ 1531938 h 1594764"/>
              <a:gd name="connsiteX3" fmla="*/ 5635625 w 5635625"/>
              <a:gd name="connsiteY3" fmla="*/ 1325563 h 1594764"/>
              <a:gd name="connsiteX0" fmla="*/ 0 w 5635625"/>
              <a:gd name="connsiteY0" fmla="*/ 0 h 1594764"/>
              <a:gd name="connsiteX1" fmla="*/ 1454146 w 5635625"/>
              <a:gd name="connsiteY1" fmla="*/ 743287 h 1594764"/>
              <a:gd name="connsiteX2" fmla="*/ 3062287 w 5635625"/>
              <a:gd name="connsiteY2" fmla="*/ 1531938 h 1594764"/>
              <a:gd name="connsiteX3" fmla="*/ 5635625 w 5635625"/>
              <a:gd name="connsiteY3" fmla="*/ 1325563 h 1594764"/>
              <a:gd name="connsiteX0" fmla="*/ 0 w 5635625"/>
              <a:gd name="connsiteY0" fmla="*/ 0 h 1593721"/>
              <a:gd name="connsiteX1" fmla="*/ 1392233 w 5635625"/>
              <a:gd name="connsiteY1" fmla="*/ 757574 h 1593721"/>
              <a:gd name="connsiteX2" fmla="*/ 3062287 w 5635625"/>
              <a:gd name="connsiteY2" fmla="*/ 1531938 h 1593721"/>
              <a:gd name="connsiteX3" fmla="*/ 5635625 w 5635625"/>
              <a:gd name="connsiteY3" fmla="*/ 1325563 h 1593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35625" h="1593721">
                <a:moveTo>
                  <a:pt x="0" y="0"/>
                </a:moveTo>
                <a:cubicBezTo>
                  <a:pt x="489742" y="585"/>
                  <a:pt x="1144582" y="279206"/>
                  <a:pt x="1392233" y="757574"/>
                </a:cubicBezTo>
                <a:cubicBezTo>
                  <a:pt x="1673221" y="1293091"/>
                  <a:pt x="2355055" y="1437273"/>
                  <a:pt x="3062287" y="1531938"/>
                </a:cubicBezTo>
                <a:cubicBezTo>
                  <a:pt x="3769519" y="1626603"/>
                  <a:pt x="5263356" y="1649678"/>
                  <a:pt x="5635625" y="1325563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13382623" y="5353052"/>
            <a:ext cx="3159128" cy="401917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32777"/>
              <a:gd name="connsiteY0" fmla="*/ 88935 h 492905"/>
              <a:gd name="connsiteX1" fmla="*/ 1127276 w 3932777"/>
              <a:gd name="connsiteY1" fmla="*/ 325387 h 492905"/>
              <a:gd name="connsiteX2" fmla="*/ 3932777 w 3932777"/>
              <a:gd name="connsiteY2" fmla="*/ 0 h 492905"/>
              <a:gd name="connsiteX0" fmla="*/ 0 w 3922671"/>
              <a:gd name="connsiteY0" fmla="*/ 59253 h 454945"/>
              <a:gd name="connsiteX1" fmla="*/ 1127276 w 3922671"/>
              <a:gd name="connsiteY1" fmla="*/ 295705 h 454945"/>
              <a:gd name="connsiteX2" fmla="*/ 3922671 w 3922671"/>
              <a:gd name="connsiteY2" fmla="*/ 0 h 454945"/>
              <a:gd name="connsiteX0" fmla="*/ 0 w 3922671"/>
              <a:gd name="connsiteY0" fmla="*/ 59253 h 410351"/>
              <a:gd name="connsiteX1" fmla="*/ 1127276 w 3922671"/>
              <a:gd name="connsiteY1" fmla="*/ 295705 h 410351"/>
              <a:gd name="connsiteX2" fmla="*/ 3922671 w 3922671"/>
              <a:gd name="connsiteY2" fmla="*/ 0 h 410351"/>
              <a:gd name="connsiteX0" fmla="*/ 0 w 3922671"/>
              <a:gd name="connsiteY0" fmla="*/ 59253 h 445594"/>
              <a:gd name="connsiteX1" fmla="*/ 1127276 w 3922671"/>
              <a:gd name="connsiteY1" fmla="*/ 295705 h 445594"/>
              <a:gd name="connsiteX2" fmla="*/ 3922671 w 3922671"/>
              <a:gd name="connsiteY2" fmla="*/ 0 h 445594"/>
              <a:gd name="connsiteX0" fmla="*/ 0 w 3922671"/>
              <a:gd name="connsiteY0" fmla="*/ 59253 h 434743"/>
              <a:gd name="connsiteX1" fmla="*/ 1127276 w 3922671"/>
              <a:gd name="connsiteY1" fmla="*/ 295705 h 434743"/>
              <a:gd name="connsiteX2" fmla="*/ 3922671 w 3922671"/>
              <a:gd name="connsiteY2" fmla="*/ 0 h 434743"/>
              <a:gd name="connsiteX0" fmla="*/ 0 w 3351703"/>
              <a:gd name="connsiteY0" fmla="*/ 0 h 533107"/>
              <a:gd name="connsiteX1" fmla="*/ 1127276 w 3351703"/>
              <a:gd name="connsiteY1" fmla="*/ 236452 h 533107"/>
              <a:gd name="connsiteX2" fmla="*/ 3351703 w 3351703"/>
              <a:gd name="connsiteY2" fmla="*/ 202934 h 533107"/>
              <a:gd name="connsiteX0" fmla="*/ 0 w 3351703"/>
              <a:gd name="connsiteY0" fmla="*/ 0 h 347434"/>
              <a:gd name="connsiteX1" fmla="*/ 1127276 w 3351703"/>
              <a:gd name="connsiteY1" fmla="*/ 236452 h 347434"/>
              <a:gd name="connsiteX2" fmla="*/ 3351703 w 3351703"/>
              <a:gd name="connsiteY2" fmla="*/ 202934 h 347434"/>
              <a:gd name="connsiteX0" fmla="*/ 0 w 3371914"/>
              <a:gd name="connsiteY0" fmla="*/ 0 h 365458"/>
              <a:gd name="connsiteX1" fmla="*/ 1127276 w 3371914"/>
              <a:gd name="connsiteY1" fmla="*/ 236452 h 365458"/>
              <a:gd name="connsiteX2" fmla="*/ 3371914 w 3371914"/>
              <a:gd name="connsiteY2" fmla="*/ 227669 h 365458"/>
              <a:gd name="connsiteX0" fmla="*/ 0 w 3371914"/>
              <a:gd name="connsiteY0" fmla="*/ 0 h 354539"/>
              <a:gd name="connsiteX1" fmla="*/ 1127276 w 3371914"/>
              <a:gd name="connsiteY1" fmla="*/ 236452 h 354539"/>
              <a:gd name="connsiteX2" fmla="*/ 3371914 w 3371914"/>
              <a:gd name="connsiteY2" fmla="*/ 227669 h 354539"/>
              <a:gd name="connsiteX0" fmla="*/ 0 w 3351703"/>
              <a:gd name="connsiteY0" fmla="*/ 0 h 354539"/>
              <a:gd name="connsiteX1" fmla="*/ 1127276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54539"/>
              <a:gd name="connsiteX1" fmla="*/ 1172751 w 3351703"/>
              <a:gd name="connsiteY1" fmla="*/ 236452 h 354539"/>
              <a:gd name="connsiteX2" fmla="*/ 3351703 w 3351703"/>
              <a:gd name="connsiteY2" fmla="*/ 227669 h 354539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372016"/>
              <a:gd name="connsiteX1" fmla="*/ 1172751 w 3351703"/>
              <a:gd name="connsiteY1" fmla="*/ 236452 h 372016"/>
              <a:gd name="connsiteX2" fmla="*/ 3351703 w 3351703"/>
              <a:gd name="connsiteY2" fmla="*/ 227669 h 372016"/>
              <a:gd name="connsiteX0" fmla="*/ 0 w 3351703"/>
              <a:gd name="connsiteY0" fmla="*/ 0 h 404472"/>
              <a:gd name="connsiteX1" fmla="*/ 1172751 w 3351703"/>
              <a:gd name="connsiteY1" fmla="*/ 236452 h 404472"/>
              <a:gd name="connsiteX2" fmla="*/ 3351703 w 3351703"/>
              <a:gd name="connsiteY2" fmla="*/ 227669 h 404472"/>
              <a:gd name="connsiteX0" fmla="*/ 0 w 3351703"/>
              <a:gd name="connsiteY0" fmla="*/ 0 h 422560"/>
              <a:gd name="connsiteX1" fmla="*/ 1172751 w 3351703"/>
              <a:gd name="connsiteY1" fmla="*/ 236452 h 422560"/>
              <a:gd name="connsiteX2" fmla="*/ 3351703 w 3351703"/>
              <a:gd name="connsiteY2" fmla="*/ 227669 h 422560"/>
              <a:gd name="connsiteX0" fmla="*/ 0 w 3351703"/>
              <a:gd name="connsiteY0" fmla="*/ 0 h 417481"/>
              <a:gd name="connsiteX1" fmla="*/ 1172751 w 3351703"/>
              <a:gd name="connsiteY1" fmla="*/ 236452 h 417481"/>
              <a:gd name="connsiteX2" fmla="*/ 3351703 w 3351703"/>
              <a:gd name="connsiteY2" fmla="*/ 227669 h 417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51703" h="417481">
                <a:moveTo>
                  <a:pt x="0" y="0"/>
                </a:moveTo>
                <a:cubicBezTo>
                  <a:pt x="479954" y="17462"/>
                  <a:pt x="619187" y="45153"/>
                  <a:pt x="1172751" y="236452"/>
                </a:cubicBezTo>
                <a:cubicBezTo>
                  <a:pt x="1726315" y="427751"/>
                  <a:pt x="2942013" y="526753"/>
                  <a:pt x="3351703" y="22766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13370806" y="4476748"/>
            <a:ext cx="2963865" cy="1064959"/>
          </a:xfrm>
          <a:custGeom>
            <a:avLst/>
            <a:gdLst>
              <a:gd name="connsiteX0" fmla="*/ 0 w 793750"/>
              <a:gd name="connsiteY0" fmla="*/ 476250 h 476250"/>
              <a:gd name="connsiteX1" fmla="*/ 171450 w 793750"/>
              <a:gd name="connsiteY1" fmla="*/ 20320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793750"/>
              <a:gd name="connsiteY0" fmla="*/ 476250 h 476250"/>
              <a:gd name="connsiteX1" fmla="*/ 196850 w 793750"/>
              <a:gd name="connsiteY1" fmla="*/ 107950 h 476250"/>
              <a:gd name="connsiteX2" fmla="*/ 793750 w 793750"/>
              <a:gd name="connsiteY2" fmla="*/ 0 h 476250"/>
              <a:gd name="connsiteX3" fmla="*/ 793750 w 793750"/>
              <a:gd name="connsiteY3" fmla="*/ 0 h 476250"/>
              <a:gd name="connsiteX0" fmla="*/ 0 w 847146"/>
              <a:gd name="connsiteY0" fmla="*/ 484246 h 484246"/>
              <a:gd name="connsiteX1" fmla="*/ 196850 w 847146"/>
              <a:gd name="connsiteY1" fmla="*/ 115946 h 484246"/>
              <a:gd name="connsiteX2" fmla="*/ 793750 w 847146"/>
              <a:gd name="connsiteY2" fmla="*/ 7996 h 484246"/>
              <a:gd name="connsiteX3" fmla="*/ 825500 w 847146"/>
              <a:gd name="connsiteY3" fmla="*/ 7996 h 484246"/>
              <a:gd name="connsiteX0" fmla="*/ 0 w 825500"/>
              <a:gd name="connsiteY0" fmla="*/ 484246 h 484246"/>
              <a:gd name="connsiteX1" fmla="*/ 196850 w 825500"/>
              <a:gd name="connsiteY1" fmla="*/ 115946 h 484246"/>
              <a:gd name="connsiteX2" fmla="*/ 647700 w 825500"/>
              <a:gd name="connsiteY2" fmla="*/ 7996 h 484246"/>
              <a:gd name="connsiteX3" fmla="*/ 825500 w 825500"/>
              <a:gd name="connsiteY3" fmla="*/ 7996 h 484246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565150 w 825500"/>
              <a:gd name="connsiteY2" fmla="*/ 25400 h 476250"/>
              <a:gd name="connsiteX3" fmla="*/ 825500 w 825500"/>
              <a:gd name="connsiteY3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0 w 825500"/>
              <a:gd name="connsiteY0" fmla="*/ 476250 h 476250"/>
              <a:gd name="connsiteX1" fmla="*/ 196850 w 825500"/>
              <a:gd name="connsiteY1" fmla="*/ 107950 h 476250"/>
              <a:gd name="connsiteX2" fmla="*/ 825500 w 825500"/>
              <a:gd name="connsiteY2" fmla="*/ 0 h 476250"/>
              <a:gd name="connsiteX0" fmla="*/ 358 w 825858"/>
              <a:gd name="connsiteY0" fmla="*/ 476250 h 476250"/>
              <a:gd name="connsiteX1" fmla="*/ 197208 w 825858"/>
              <a:gd name="connsiteY1" fmla="*/ 107950 h 476250"/>
              <a:gd name="connsiteX2" fmla="*/ 825858 w 825858"/>
              <a:gd name="connsiteY2" fmla="*/ 0 h 476250"/>
              <a:gd name="connsiteX0" fmla="*/ 419 w 813219"/>
              <a:gd name="connsiteY0" fmla="*/ 495300 h 495300"/>
              <a:gd name="connsiteX1" fmla="*/ 184569 w 813219"/>
              <a:gd name="connsiteY1" fmla="*/ 107950 h 495300"/>
              <a:gd name="connsiteX2" fmla="*/ 813219 w 813219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358 w 825858"/>
              <a:gd name="connsiteY0" fmla="*/ 495300 h 495300"/>
              <a:gd name="connsiteX1" fmla="*/ 197208 w 825858"/>
              <a:gd name="connsiteY1" fmla="*/ 107950 h 495300"/>
              <a:gd name="connsiteX2" fmla="*/ 825858 w 825858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266 w 825766"/>
              <a:gd name="connsiteY0" fmla="*/ 495300 h 495300"/>
              <a:gd name="connsiteX1" fmla="*/ 222516 w 825766"/>
              <a:gd name="connsiteY1" fmla="*/ 120650 h 495300"/>
              <a:gd name="connsiteX2" fmla="*/ 825766 w 825766"/>
              <a:gd name="connsiteY2" fmla="*/ 0 h 495300"/>
              <a:gd name="connsiteX0" fmla="*/ 5 w 6188080"/>
              <a:gd name="connsiteY0" fmla="*/ 32535 h 1276933"/>
              <a:gd name="connsiteX1" fmla="*/ 5584830 w 6188080"/>
              <a:gd name="connsiteY1" fmla="*/ 1219985 h 1276933"/>
              <a:gd name="connsiteX2" fmla="*/ 6188080 w 6188080"/>
              <a:gd name="connsiteY2" fmla="*/ 1099335 h 1276933"/>
              <a:gd name="connsiteX0" fmla="*/ 0 w 6188075"/>
              <a:gd name="connsiteY0" fmla="*/ 91 h 1244489"/>
              <a:gd name="connsiteX1" fmla="*/ 5584825 w 6188075"/>
              <a:gd name="connsiteY1" fmla="*/ 1187541 h 1244489"/>
              <a:gd name="connsiteX2" fmla="*/ 6188075 w 6188075"/>
              <a:gd name="connsiteY2" fmla="*/ 1066891 h 1244489"/>
              <a:gd name="connsiteX0" fmla="*/ 0 w 6149975"/>
              <a:gd name="connsiteY0" fmla="*/ 91 h 1244489"/>
              <a:gd name="connsiteX1" fmla="*/ 5546725 w 6149975"/>
              <a:gd name="connsiteY1" fmla="*/ 1187541 h 1244489"/>
              <a:gd name="connsiteX2" fmla="*/ 6149975 w 6149975"/>
              <a:gd name="connsiteY2" fmla="*/ 1066891 h 1244489"/>
              <a:gd name="connsiteX0" fmla="*/ 0 w 6149975"/>
              <a:gd name="connsiteY0" fmla="*/ 33 h 3007895"/>
              <a:gd name="connsiteX1" fmla="*/ 3241675 w 6149975"/>
              <a:gd name="connsiteY1" fmla="*/ 2997233 h 3007895"/>
              <a:gd name="connsiteX2" fmla="*/ 6149975 w 6149975"/>
              <a:gd name="connsiteY2" fmla="*/ 1066833 h 3007895"/>
              <a:gd name="connsiteX0" fmla="*/ 0 w 6149975"/>
              <a:gd name="connsiteY0" fmla="*/ 33 h 3009437"/>
              <a:gd name="connsiteX1" fmla="*/ 3241675 w 6149975"/>
              <a:gd name="connsiteY1" fmla="*/ 2997233 h 3009437"/>
              <a:gd name="connsiteX2" fmla="*/ 6149975 w 6149975"/>
              <a:gd name="connsiteY2" fmla="*/ 1066833 h 3009437"/>
              <a:gd name="connsiteX0" fmla="*/ 0 w 6178550"/>
              <a:gd name="connsiteY0" fmla="*/ 33 h 3007940"/>
              <a:gd name="connsiteX1" fmla="*/ 3241675 w 6178550"/>
              <a:gd name="connsiteY1" fmla="*/ 2997233 h 3007940"/>
              <a:gd name="connsiteX2" fmla="*/ 6178550 w 6178550"/>
              <a:gd name="connsiteY2" fmla="*/ 1009683 h 3007940"/>
              <a:gd name="connsiteX0" fmla="*/ 0 w 6178550"/>
              <a:gd name="connsiteY0" fmla="*/ 0 h 3007907"/>
              <a:gd name="connsiteX1" fmla="*/ 3241675 w 6178550"/>
              <a:gd name="connsiteY1" fmla="*/ 2997200 h 3007907"/>
              <a:gd name="connsiteX2" fmla="*/ 6178550 w 6178550"/>
              <a:gd name="connsiteY2" fmla="*/ 1009650 h 3007907"/>
              <a:gd name="connsiteX0" fmla="*/ 0 w 6216650"/>
              <a:gd name="connsiteY0" fmla="*/ 0 h 3017620"/>
              <a:gd name="connsiteX1" fmla="*/ 3279775 w 6216650"/>
              <a:gd name="connsiteY1" fmla="*/ 3006725 h 3017620"/>
              <a:gd name="connsiteX2" fmla="*/ 6216650 w 6216650"/>
              <a:gd name="connsiteY2" fmla="*/ 1019175 h 3017620"/>
              <a:gd name="connsiteX0" fmla="*/ 0 w 6206544"/>
              <a:gd name="connsiteY0" fmla="*/ 0 h 3020912"/>
              <a:gd name="connsiteX1" fmla="*/ 3279775 w 6206544"/>
              <a:gd name="connsiteY1" fmla="*/ 3006725 h 3020912"/>
              <a:gd name="connsiteX2" fmla="*/ 6206544 w 6206544"/>
              <a:gd name="connsiteY2" fmla="*/ 1137901 h 3020912"/>
              <a:gd name="connsiteX0" fmla="*/ 0 w 3902460"/>
              <a:gd name="connsiteY0" fmla="*/ 39466 h 1868840"/>
              <a:gd name="connsiteX1" fmla="*/ 975691 w 3902460"/>
              <a:gd name="connsiteY1" fmla="*/ 1868824 h 1868840"/>
              <a:gd name="connsiteX2" fmla="*/ 3902460 w 3902460"/>
              <a:gd name="connsiteY2" fmla="*/ 0 h 1868840"/>
              <a:gd name="connsiteX0" fmla="*/ 0 w 3902460"/>
              <a:gd name="connsiteY0" fmla="*/ 39466 h 229291"/>
              <a:gd name="connsiteX1" fmla="*/ 1137381 w 3902460"/>
              <a:gd name="connsiteY1" fmla="*/ 226448 h 229291"/>
              <a:gd name="connsiteX2" fmla="*/ 3902460 w 3902460"/>
              <a:gd name="connsiteY2" fmla="*/ 0 h 229291"/>
              <a:gd name="connsiteX0" fmla="*/ 0 w 3963094"/>
              <a:gd name="connsiteY0" fmla="*/ 88935 h 276764"/>
              <a:gd name="connsiteX1" fmla="*/ 1137381 w 3963094"/>
              <a:gd name="connsiteY1" fmla="*/ 275917 h 276764"/>
              <a:gd name="connsiteX2" fmla="*/ 3963094 w 3963094"/>
              <a:gd name="connsiteY2" fmla="*/ 0 h 276764"/>
              <a:gd name="connsiteX0" fmla="*/ 0 w 3963094"/>
              <a:gd name="connsiteY0" fmla="*/ 88935 h 288395"/>
              <a:gd name="connsiteX1" fmla="*/ 1137381 w 3963094"/>
              <a:gd name="connsiteY1" fmla="*/ 275917 h 288395"/>
              <a:gd name="connsiteX2" fmla="*/ 3963094 w 3963094"/>
              <a:gd name="connsiteY2" fmla="*/ 0 h 288395"/>
              <a:gd name="connsiteX0" fmla="*/ 0 w 3963094"/>
              <a:gd name="connsiteY0" fmla="*/ 88935 h 409017"/>
              <a:gd name="connsiteX1" fmla="*/ 1137381 w 3963094"/>
              <a:gd name="connsiteY1" fmla="*/ 275917 h 409017"/>
              <a:gd name="connsiteX2" fmla="*/ 3963094 w 3963094"/>
              <a:gd name="connsiteY2" fmla="*/ 0 h 409017"/>
              <a:gd name="connsiteX0" fmla="*/ 0 w 3963094"/>
              <a:gd name="connsiteY0" fmla="*/ 88935 h 437530"/>
              <a:gd name="connsiteX1" fmla="*/ 1137381 w 3963094"/>
              <a:gd name="connsiteY1" fmla="*/ 275917 h 437530"/>
              <a:gd name="connsiteX2" fmla="*/ 3963094 w 3963094"/>
              <a:gd name="connsiteY2" fmla="*/ 0 h 437530"/>
              <a:gd name="connsiteX0" fmla="*/ 0 w 3963094"/>
              <a:gd name="connsiteY0" fmla="*/ 88935 h 460408"/>
              <a:gd name="connsiteX1" fmla="*/ 1137381 w 3963094"/>
              <a:gd name="connsiteY1" fmla="*/ 275917 h 460408"/>
              <a:gd name="connsiteX2" fmla="*/ 3963094 w 3963094"/>
              <a:gd name="connsiteY2" fmla="*/ 0 h 460408"/>
              <a:gd name="connsiteX0" fmla="*/ 0 w 3932777"/>
              <a:gd name="connsiteY0" fmla="*/ 88935 h 416537"/>
              <a:gd name="connsiteX1" fmla="*/ 1137381 w 3932777"/>
              <a:gd name="connsiteY1" fmla="*/ 275917 h 416537"/>
              <a:gd name="connsiteX2" fmla="*/ 3932777 w 3932777"/>
              <a:gd name="connsiteY2" fmla="*/ 0 h 416537"/>
              <a:gd name="connsiteX0" fmla="*/ 0 w 3932777"/>
              <a:gd name="connsiteY0" fmla="*/ 88935 h 445491"/>
              <a:gd name="connsiteX1" fmla="*/ 1137381 w 3932777"/>
              <a:gd name="connsiteY1" fmla="*/ 275917 h 445491"/>
              <a:gd name="connsiteX2" fmla="*/ 3932777 w 3932777"/>
              <a:gd name="connsiteY2" fmla="*/ 0 h 445491"/>
              <a:gd name="connsiteX0" fmla="*/ 0 w 3932777"/>
              <a:gd name="connsiteY0" fmla="*/ 88935 h 522016"/>
              <a:gd name="connsiteX1" fmla="*/ 1117170 w 3932777"/>
              <a:gd name="connsiteY1" fmla="*/ 444113 h 522016"/>
              <a:gd name="connsiteX2" fmla="*/ 3932777 w 3932777"/>
              <a:gd name="connsiteY2" fmla="*/ 0 h 522016"/>
              <a:gd name="connsiteX0" fmla="*/ 0 w 3932777"/>
              <a:gd name="connsiteY0" fmla="*/ 88935 h 589949"/>
              <a:gd name="connsiteX1" fmla="*/ 1117170 w 3932777"/>
              <a:gd name="connsiteY1" fmla="*/ 444113 h 589949"/>
              <a:gd name="connsiteX2" fmla="*/ 3932777 w 3932777"/>
              <a:gd name="connsiteY2" fmla="*/ 0 h 589949"/>
              <a:gd name="connsiteX0" fmla="*/ 0 w 3932777"/>
              <a:gd name="connsiteY0" fmla="*/ 88935 h 553422"/>
              <a:gd name="connsiteX1" fmla="*/ 1117170 w 3932777"/>
              <a:gd name="connsiteY1" fmla="*/ 444113 h 553422"/>
              <a:gd name="connsiteX2" fmla="*/ 3932777 w 3932777"/>
              <a:gd name="connsiteY2" fmla="*/ 0 h 553422"/>
              <a:gd name="connsiteX0" fmla="*/ 0 w 3740770"/>
              <a:gd name="connsiteY0" fmla="*/ 0 h 1298660"/>
              <a:gd name="connsiteX1" fmla="*/ 925163 w 3740770"/>
              <a:gd name="connsiteY1" fmla="*/ 1166474 h 1298660"/>
              <a:gd name="connsiteX2" fmla="*/ 3740770 w 3740770"/>
              <a:gd name="connsiteY2" fmla="*/ 722361 h 1298660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0 h 1005055"/>
              <a:gd name="connsiteX1" fmla="*/ 975691 w 3740770"/>
              <a:gd name="connsiteY1" fmla="*/ 226558 h 1005055"/>
              <a:gd name="connsiteX2" fmla="*/ 3740770 w 3740770"/>
              <a:gd name="connsiteY2" fmla="*/ 722361 h 1005055"/>
              <a:gd name="connsiteX0" fmla="*/ 0 w 3740770"/>
              <a:gd name="connsiteY0" fmla="*/ 36 h 1005091"/>
              <a:gd name="connsiteX1" fmla="*/ 975691 w 3740770"/>
              <a:gd name="connsiteY1" fmla="*/ 226594 h 1005091"/>
              <a:gd name="connsiteX2" fmla="*/ 3740770 w 3740770"/>
              <a:gd name="connsiteY2" fmla="*/ 722397 h 1005091"/>
              <a:gd name="connsiteX0" fmla="*/ 0 w 3700347"/>
              <a:gd name="connsiteY0" fmla="*/ 36 h 1005091"/>
              <a:gd name="connsiteX1" fmla="*/ 975691 w 3700347"/>
              <a:gd name="connsiteY1" fmla="*/ 226594 h 1005091"/>
              <a:gd name="connsiteX2" fmla="*/ 3700347 w 3700347"/>
              <a:gd name="connsiteY2" fmla="*/ 722397 h 1005091"/>
              <a:gd name="connsiteX0" fmla="*/ 0 w 3700347"/>
              <a:gd name="connsiteY0" fmla="*/ 40 h 1003538"/>
              <a:gd name="connsiteX1" fmla="*/ 965586 w 3700347"/>
              <a:gd name="connsiteY1" fmla="*/ 216705 h 1003538"/>
              <a:gd name="connsiteX2" fmla="*/ 3700347 w 3700347"/>
              <a:gd name="connsiteY2" fmla="*/ 722401 h 1003538"/>
              <a:gd name="connsiteX0" fmla="*/ 0 w 3700347"/>
              <a:gd name="connsiteY0" fmla="*/ 28 h 996701"/>
              <a:gd name="connsiteX1" fmla="*/ 965586 w 3700347"/>
              <a:gd name="connsiteY1" fmla="*/ 216693 h 996701"/>
              <a:gd name="connsiteX2" fmla="*/ 3700347 w 3700347"/>
              <a:gd name="connsiteY2" fmla="*/ 722389 h 996701"/>
              <a:gd name="connsiteX0" fmla="*/ 0 w 3700347"/>
              <a:gd name="connsiteY0" fmla="*/ 66 h 984024"/>
              <a:gd name="connsiteX1" fmla="*/ 1218226 w 3700347"/>
              <a:gd name="connsiteY1" fmla="*/ 127687 h 984024"/>
              <a:gd name="connsiteX2" fmla="*/ 3700347 w 3700347"/>
              <a:gd name="connsiteY2" fmla="*/ 722427 h 98402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76 h 989114"/>
              <a:gd name="connsiteX1" fmla="*/ 1218226 w 3700347"/>
              <a:gd name="connsiteY1" fmla="*/ 127797 h 989114"/>
              <a:gd name="connsiteX2" fmla="*/ 3700347 w 3700347"/>
              <a:gd name="connsiteY2" fmla="*/ 722537 h 989114"/>
              <a:gd name="connsiteX0" fmla="*/ 0 w 3700347"/>
              <a:gd name="connsiteY0" fmla="*/ 15 h 1032694"/>
              <a:gd name="connsiteX1" fmla="*/ 1177804 w 3700347"/>
              <a:gd name="connsiteY1" fmla="*/ 394770 h 1032694"/>
              <a:gd name="connsiteX2" fmla="*/ 3700347 w 3700347"/>
              <a:gd name="connsiteY2" fmla="*/ 722376 h 1032694"/>
              <a:gd name="connsiteX0" fmla="*/ 0 w 3700347"/>
              <a:gd name="connsiteY0" fmla="*/ 0 h 1032679"/>
              <a:gd name="connsiteX1" fmla="*/ 1177804 w 3700347"/>
              <a:gd name="connsiteY1" fmla="*/ 394755 h 1032679"/>
              <a:gd name="connsiteX2" fmla="*/ 3700347 w 3700347"/>
              <a:gd name="connsiteY2" fmla="*/ 722361 h 1032679"/>
              <a:gd name="connsiteX0" fmla="*/ 0 w 3700347"/>
              <a:gd name="connsiteY0" fmla="*/ 0 h 1030811"/>
              <a:gd name="connsiteX1" fmla="*/ 1147487 w 3700347"/>
              <a:gd name="connsiteY1" fmla="*/ 384862 h 1030811"/>
              <a:gd name="connsiteX2" fmla="*/ 3700347 w 3700347"/>
              <a:gd name="connsiteY2" fmla="*/ 722361 h 1030811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34133"/>
              <a:gd name="connsiteX1" fmla="*/ 1147487 w 3700347"/>
              <a:gd name="connsiteY1" fmla="*/ 384862 h 1034133"/>
              <a:gd name="connsiteX2" fmla="*/ 3700347 w 3700347"/>
              <a:gd name="connsiteY2" fmla="*/ 722361 h 1034133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61878"/>
              <a:gd name="connsiteX1" fmla="*/ 1147487 w 3700347"/>
              <a:gd name="connsiteY1" fmla="*/ 384862 h 1061878"/>
              <a:gd name="connsiteX2" fmla="*/ 3700347 w 3700347"/>
              <a:gd name="connsiteY2" fmla="*/ 771830 h 1061878"/>
              <a:gd name="connsiteX0" fmla="*/ 0 w 3700347"/>
              <a:gd name="connsiteY0" fmla="*/ 0 h 1080602"/>
              <a:gd name="connsiteX1" fmla="*/ 1147487 w 3700347"/>
              <a:gd name="connsiteY1" fmla="*/ 384862 h 1080602"/>
              <a:gd name="connsiteX2" fmla="*/ 3700347 w 3700347"/>
              <a:gd name="connsiteY2" fmla="*/ 771830 h 1080602"/>
              <a:gd name="connsiteX0" fmla="*/ 0 w 3700347"/>
              <a:gd name="connsiteY0" fmla="*/ 0 h 1074146"/>
              <a:gd name="connsiteX1" fmla="*/ 1147487 w 3700347"/>
              <a:gd name="connsiteY1" fmla="*/ 384862 h 1074146"/>
              <a:gd name="connsiteX2" fmla="*/ 3700347 w 3700347"/>
              <a:gd name="connsiteY2" fmla="*/ 771830 h 1074146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00347"/>
              <a:gd name="connsiteY0" fmla="*/ 0 h 1052810"/>
              <a:gd name="connsiteX1" fmla="*/ 1147487 w 3700347"/>
              <a:gd name="connsiteY1" fmla="*/ 384862 h 1052810"/>
              <a:gd name="connsiteX2" fmla="*/ 3700347 w 3700347"/>
              <a:gd name="connsiteY2" fmla="*/ 771830 h 1052810"/>
              <a:gd name="connsiteX0" fmla="*/ 0 w 3710453"/>
              <a:gd name="connsiteY0" fmla="*/ 0 h 1027659"/>
              <a:gd name="connsiteX1" fmla="*/ 1147487 w 3710453"/>
              <a:gd name="connsiteY1" fmla="*/ 384862 h 1027659"/>
              <a:gd name="connsiteX2" fmla="*/ 3710453 w 3710453"/>
              <a:gd name="connsiteY2" fmla="*/ 742148 h 1027659"/>
              <a:gd name="connsiteX0" fmla="*/ 0 w 3710453"/>
              <a:gd name="connsiteY0" fmla="*/ 0 h 1030892"/>
              <a:gd name="connsiteX1" fmla="*/ 1147487 w 3710453"/>
              <a:gd name="connsiteY1" fmla="*/ 384862 h 1030892"/>
              <a:gd name="connsiteX2" fmla="*/ 3710453 w 3710453"/>
              <a:gd name="connsiteY2" fmla="*/ 742148 h 1030892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710453"/>
              <a:gd name="connsiteY0" fmla="*/ 0 h 1026065"/>
              <a:gd name="connsiteX1" fmla="*/ 1147487 w 3710453"/>
              <a:gd name="connsiteY1" fmla="*/ 384862 h 1026065"/>
              <a:gd name="connsiteX2" fmla="*/ 3710453 w 3710453"/>
              <a:gd name="connsiteY2" fmla="*/ 742148 h 1026065"/>
              <a:gd name="connsiteX0" fmla="*/ 0 w 3154643"/>
              <a:gd name="connsiteY0" fmla="*/ 0 h 1262974"/>
              <a:gd name="connsiteX1" fmla="*/ 1147487 w 3154643"/>
              <a:gd name="connsiteY1" fmla="*/ 384862 h 1262974"/>
              <a:gd name="connsiteX2" fmla="*/ 3154643 w 3154643"/>
              <a:gd name="connsiteY2" fmla="*/ 1014229 h 1262974"/>
              <a:gd name="connsiteX0" fmla="*/ 0 w 3154643"/>
              <a:gd name="connsiteY0" fmla="*/ 0 h 1032982"/>
              <a:gd name="connsiteX1" fmla="*/ 1147487 w 3154643"/>
              <a:gd name="connsiteY1" fmla="*/ 384862 h 1032982"/>
              <a:gd name="connsiteX2" fmla="*/ 3154643 w 3154643"/>
              <a:gd name="connsiteY2" fmla="*/ 1014229 h 1032982"/>
              <a:gd name="connsiteX0" fmla="*/ 0 w 3139484"/>
              <a:gd name="connsiteY0" fmla="*/ 0 h 1071698"/>
              <a:gd name="connsiteX1" fmla="*/ 1147487 w 3139484"/>
              <a:gd name="connsiteY1" fmla="*/ 384862 h 1071698"/>
              <a:gd name="connsiteX2" fmla="*/ 3139484 w 3139484"/>
              <a:gd name="connsiteY2" fmla="*/ 1053804 h 1071698"/>
              <a:gd name="connsiteX0" fmla="*/ 0 w 3139484"/>
              <a:gd name="connsiteY0" fmla="*/ 0 h 1070569"/>
              <a:gd name="connsiteX1" fmla="*/ 1147487 w 3139484"/>
              <a:gd name="connsiteY1" fmla="*/ 384862 h 1070569"/>
              <a:gd name="connsiteX2" fmla="*/ 3139484 w 3139484"/>
              <a:gd name="connsiteY2" fmla="*/ 1053804 h 1070569"/>
              <a:gd name="connsiteX0" fmla="*/ 0 w 3139484"/>
              <a:gd name="connsiteY0" fmla="*/ 0 h 1065720"/>
              <a:gd name="connsiteX1" fmla="*/ 1147487 w 3139484"/>
              <a:gd name="connsiteY1" fmla="*/ 384862 h 1065720"/>
              <a:gd name="connsiteX2" fmla="*/ 3139484 w 3139484"/>
              <a:gd name="connsiteY2" fmla="*/ 1048857 h 1065720"/>
              <a:gd name="connsiteX0" fmla="*/ 0 w 3139484"/>
              <a:gd name="connsiteY0" fmla="*/ 0 h 1066426"/>
              <a:gd name="connsiteX1" fmla="*/ 1147487 w 3139484"/>
              <a:gd name="connsiteY1" fmla="*/ 384862 h 1066426"/>
              <a:gd name="connsiteX2" fmla="*/ 3139484 w 3139484"/>
              <a:gd name="connsiteY2" fmla="*/ 1048857 h 1066426"/>
              <a:gd name="connsiteX0" fmla="*/ 0 w 3139484"/>
              <a:gd name="connsiteY0" fmla="*/ 0 h 1073749"/>
              <a:gd name="connsiteX1" fmla="*/ 1364758 w 3139484"/>
              <a:gd name="connsiteY1" fmla="*/ 587686 h 1073749"/>
              <a:gd name="connsiteX2" fmla="*/ 3139484 w 3139484"/>
              <a:gd name="connsiteY2" fmla="*/ 1048857 h 1073749"/>
              <a:gd name="connsiteX0" fmla="*/ 0 w 3139484"/>
              <a:gd name="connsiteY0" fmla="*/ 0 h 1082891"/>
              <a:gd name="connsiteX1" fmla="*/ 1364758 w 3139484"/>
              <a:gd name="connsiteY1" fmla="*/ 587686 h 1082891"/>
              <a:gd name="connsiteX2" fmla="*/ 3139484 w 3139484"/>
              <a:gd name="connsiteY2" fmla="*/ 1048857 h 1082891"/>
              <a:gd name="connsiteX0" fmla="*/ 0 w 3139484"/>
              <a:gd name="connsiteY0" fmla="*/ 0 h 1073053"/>
              <a:gd name="connsiteX1" fmla="*/ 1364758 w 3139484"/>
              <a:gd name="connsiteY1" fmla="*/ 587686 h 1073053"/>
              <a:gd name="connsiteX2" fmla="*/ 3139484 w 3139484"/>
              <a:gd name="connsiteY2" fmla="*/ 1048857 h 1073053"/>
              <a:gd name="connsiteX0" fmla="*/ 0 w 3139484"/>
              <a:gd name="connsiteY0" fmla="*/ 0 h 1087959"/>
              <a:gd name="connsiteX1" fmla="*/ 1364758 w 3139484"/>
              <a:gd name="connsiteY1" fmla="*/ 587686 h 1087959"/>
              <a:gd name="connsiteX2" fmla="*/ 3139484 w 3139484"/>
              <a:gd name="connsiteY2" fmla="*/ 1048857 h 1087959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39484"/>
              <a:gd name="connsiteY0" fmla="*/ 0 h 1091822"/>
              <a:gd name="connsiteX1" fmla="*/ 1364758 w 3139484"/>
              <a:gd name="connsiteY1" fmla="*/ 587686 h 1091822"/>
              <a:gd name="connsiteX2" fmla="*/ 3139484 w 3139484"/>
              <a:gd name="connsiteY2" fmla="*/ 1048857 h 1091822"/>
              <a:gd name="connsiteX0" fmla="*/ 0 w 3124326"/>
              <a:gd name="connsiteY0" fmla="*/ 0 h 1086676"/>
              <a:gd name="connsiteX1" fmla="*/ 1364758 w 3124326"/>
              <a:gd name="connsiteY1" fmla="*/ 587686 h 1086676"/>
              <a:gd name="connsiteX2" fmla="*/ 3124326 w 3124326"/>
              <a:gd name="connsiteY2" fmla="*/ 1063698 h 1086676"/>
              <a:gd name="connsiteX0" fmla="*/ 0 w 3144537"/>
              <a:gd name="connsiteY0" fmla="*/ 0 h 1058134"/>
              <a:gd name="connsiteX1" fmla="*/ 1364758 w 3144537"/>
              <a:gd name="connsiteY1" fmla="*/ 587686 h 1058134"/>
              <a:gd name="connsiteX2" fmla="*/ 3144537 w 3144537"/>
              <a:gd name="connsiteY2" fmla="*/ 1034017 h 1058134"/>
              <a:gd name="connsiteX0" fmla="*/ 0 w 3144537"/>
              <a:gd name="connsiteY0" fmla="*/ 0 h 1103970"/>
              <a:gd name="connsiteX1" fmla="*/ 1364758 w 3144537"/>
              <a:gd name="connsiteY1" fmla="*/ 587686 h 1103970"/>
              <a:gd name="connsiteX2" fmla="*/ 3144537 w 3144537"/>
              <a:gd name="connsiteY2" fmla="*/ 1034017 h 1103970"/>
              <a:gd name="connsiteX0" fmla="*/ 0 w 3144537"/>
              <a:gd name="connsiteY0" fmla="*/ 0 h 1121257"/>
              <a:gd name="connsiteX1" fmla="*/ 1364758 w 3144537"/>
              <a:gd name="connsiteY1" fmla="*/ 587686 h 1121257"/>
              <a:gd name="connsiteX2" fmla="*/ 3144537 w 3144537"/>
              <a:gd name="connsiteY2" fmla="*/ 1034017 h 1121257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36156"/>
              <a:gd name="connsiteX1" fmla="*/ 1364758 w 3144537"/>
              <a:gd name="connsiteY1" fmla="*/ 587686 h 1136156"/>
              <a:gd name="connsiteX2" fmla="*/ 3144537 w 3144537"/>
              <a:gd name="connsiteY2" fmla="*/ 1034017 h 1136156"/>
              <a:gd name="connsiteX0" fmla="*/ 0 w 3144537"/>
              <a:gd name="connsiteY0" fmla="*/ 0 h 1129334"/>
              <a:gd name="connsiteX1" fmla="*/ 1364758 w 3144537"/>
              <a:gd name="connsiteY1" fmla="*/ 587686 h 1129334"/>
              <a:gd name="connsiteX2" fmla="*/ 3144537 w 3144537"/>
              <a:gd name="connsiteY2" fmla="*/ 1034017 h 1129334"/>
              <a:gd name="connsiteX0" fmla="*/ 0 w 3144537"/>
              <a:gd name="connsiteY0" fmla="*/ 0 h 1124489"/>
              <a:gd name="connsiteX1" fmla="*/ 1364758 w 3144537"/>
              <a:gd name="connsiteY1" fmla="*/ 587686 h 1124489"/>
              <a:gd name="connsiteX2" fmla="*/ 3144537 w 3144537"/>
              <a:gd name="connsiteY2" fmla="*/ 1034017 h 1124489"/>
              <a:gd name="connsiteX0" fmla="*/ 0 w 3144537"/>
              <a:gd name="connsiteY0" fmla="*/ 0 h 1108069"/>
              <a:gd name="connsiteX1" fmla="*/ 1364758 w 3144537"/>
              <a:gd name="connsiteY1" fmla="*/ 587686 h 1108069"/>
              <a:gd name="connsiteX2" fmla="*/ 3144537 w 3144537"/>
              <a:gd name="connsiteY2" fmla="*/ 1034017 h 1108069"/>
              <a:gd name="connsiteX0" fmla="*/ 0 w 3144537"/>
              <a:gd name="connsiteY0" fmla="*/ 0 h 1106197"/>
              <a:gd name="connsiteX1" fmla="*/ 1364758 w 3144537"/>
              <a:gd name="connsiteY1" fmla="*/ 587686 h 1106197"/>
              <a:gd name="connsiteX2" fmla="*/ 3144537 w 3144537"/>
              <a:gd name="connsiteY2" fmla="*/ 1034017 h 1106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4537" h="1106197">
                <a:moveTo>
                  <a:pt x="0" y="0"/>
                </a:moveTo>
                <a:cubicBezTo>
                  <a:pt x="631539" y="17462"/>
                  <a:pt x="1164047" y="390615"/>
                  <a:pt x="1364758" y="587686"/>
                </a:cubicBezTo>
                <a:cubicBezTo>
                  <a:pt x="1565469" y="784757"/>
                  <a:pt x="2350833" y="1293526"/>
                  <a:pt x="3144537" y="1034017"/>
                </a:cubicBezTo>
              </a:path>
            </a:pathLst>
          </a:custGeom>
          <a:noFill/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6334671" y="7027762"/>
            <a:ext cx="22088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FS-iA6B</a:t>
            </a:r>
            <a:endParaRPr lang="en-US" sz="2400" b="1" dirty="0">
              <a:solidFill>
                <a:srgbClr val="0088B8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334674" y="7782116"/>
            <a:ext cx="1395433" cy="369332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VDD 5V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334674" y="7412784"/>
            <a:ext cx="1395433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GND</a:t>
            </a:r>
          </a:p>
        </p:txBody>
      </p:sp>
      <p:cxnSp>
        <p:nvCxnSpPr>
          <p:cNvPr id="19" name="Straight Connector 18"/>
          <p:cNvCxnSpPr/>
          <p:nvPr/>
        </p:nvCxnSpPr>
        <p:spPr>
          <a:xfrm flipH="1" flipV="1">
            <a:off x="14667071" y="6070469"/>
            <a:ext cx="1506379" cy="1810086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10950578" y="3124567"/>
            <a:ext cx="314327" cy="1199345"/>
          </a:xfrm>
          <a:prstGeom prst="line">
            <a:avLst/>
          </a:prstGeom>
          <a:ln w="38100" cap="rnd">
            <a:solidFill>
              <a:srgbClr val="FF0000"/>
            </a:solidFill>
            <a:headEnd type="non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0720390" y="2755235"/>
            <a:ext cx="341471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>
                <a:solidFill>
                  <a:srgbClr val="0088B8"/>
                </a:solidFill>
              </a:rPr>
              <a:t>100 ohm (recommended)</a:t>
            </a:r>
            <a:endParaRPr lang="en-US" sz="2400" b="1" dirty="0">
              <a:solidFill>
                <a:srgbClr val="008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533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</TotalTime>
  <Words>91</Words>
  <Application>Microsoft Office PowerPoint</Application>
  <PresentationFormat>Custom</PresentationFormat>
  <Paragraphs>37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TU/e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Feru, E.</dc:creator>
  <cp:lastModifiedBy>Feru, E.</cp:lastModifiedBy>
  <cp:revision>46</cp:revision>
  <dcterms:created xsi:type="dcterms:W3CDTF">2020-01-12T17:08:42Z</dcterms:created>
  <dcterms:modified xsi:type="dcterms:W3CDTF">2020-12-07T18:57:51Z</dcterms:modified>
</cp:coreProperties>
</file>

<file path=docProps/thumbnail.jpeg>
</file>